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d5dc287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d5dc287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d5dc28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d5dc28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d5dc287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d5dc287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d5dc287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d5dc287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58600" y="1305975"/>
            <a:ext cx="42051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Definition of split.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Parameters of split().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Examples of split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25" y="4852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8175" y="1135175"/>
            <a:ext cx="49464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Split the given string into an array of strings by separating it into substrings using a specified separator.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str.split(separator, limit)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67275" y="4450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73025" y="1064875"/>
            <a:ext cx="5203800" cy="29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Separator: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Separator specifies a </a:t>
            </a:r>
            <a:r>
              <a:rPr lang="en-GB" sz="1800"/>
              <a:t>character to split the string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Entire</a:t>
            </a:r>
            <a:r>
              <a:rPr lang="en-GB" sz="1800"/>
              <a:t> string will be returned.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Limit: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Specifies the number of splits.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items after the split limit will not be included.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81725" y="441600"/>
            <a:ext cx="57357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611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mystr = “Welcome to the world of Javascript”.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97400" y="5354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